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By: Gregory Haynes and Paul </a:t>
            </a:r>
            <a:r>
              <a:rPr lang="en-US" dirty="0" err="1"/>
              <a:t>Cheruvillil</a:t>
            </a:r>
            <a:endParaRPr lang="en-US" dirty="0"/>
          </a:p>
          <a:p>
            <a:r>
              <a:rPr lang="en-US" dirty="0"/>
              <a:t>http://ectweb.cs.depaul.edu/ghaynes1/Homepage.php</a:t>
            </a:r>
          </a:p>
          <a:p>
            <a:r>
              <a:rPr lang="en-US" dirty="0"/>
              <a:t>http://ectweb.cs.depaul.edu/pcheruvi/Homepage.php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2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Conclusion, that is a basic overview of how our site works.</a:t>
            </a:r>
          </a:p>
        </p:txBody>
      </p:sp>
    </p:spTree>
    <p:extLst>
      <p:ext uri="{BB962C8B-B14F-4D97-AF65-F5344CB8AC3E}">
        <p14:creationId xmlns:p14="http://schemas.microsoft.com/office/powerpoint/2010/main" val="27815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10141226" cy="2746721"/>
          </a:xfrm>
        </p:spPr>
        <p:txBody>
          <a:bodyPr/>
          <a:lstStyle/>
          <a:p>
            <a:r>
              <a:rPr lang="en-US" dirty="0"/>
              <a:t>The technologies that we used on this project were HTML, CSS, JavaScript/jQuery, PHP, and Bootstrap.</a:t>
            </a:r>
          </a:p>
          <a:p>
            <a:r>
              <a:rPr lang="en-US" dirty="0"/>
              <a:t>Along with the JavaScript, we enabled cookie logic to be working on this site as well.</a:t>
            </a:r>
          </a:p>
        </p:txBody>
      </p:sp>
    </p:spTree>
    <p:extLst>
      <p:ext uri="{BB962C8B-B14F-4D97-AF65-F5344CB8AC3E}">
        <p14:creationId xmlns:p14="http://schemas.microsoft.com/office/powerpoint/2010/main" val="83080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 Chose to Create the FOODBOOK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chose to create this site because we wanted to give a social restaurant experience to different users. 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683150"/>
            <a:ext cx="4718050" cy="2304814"/>
          </a:xfrm>
        </p:spPr>
      </p:pic>
    </p:spTree>
    <p:extLst>
      <p:ext uri="{BB962C8B-B14F-4D97-AF65-F5344CB8AC3E}">
        <p14:creationId xmlns:p14="http://schemas.microsoft.com/office/powerpoint/2010/main" val="252673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the user logs into the site, they are brought to a message that says “Thank you for logging in”, and then they are redirecting to the  Restaurant category page.</a:t>
            </a:r>
          </a:p>
          <a:p>
            <a:endParaRPr lang="en-US" dirty="0"/>
          </a:p>
          <a:p>
            <a:r>
              <a:rPr lang="en-US" dirty="0"/>
              <a:t>In addition to this page, the user can login and logout any time they want to.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3064610"/>
            <a:ext cx="4718050" cy="2301993"/>
          </a:xfrm>
        </p:spPr>
      </p:pic>
    </p:spTree>
    <p:extLst>
      <p:ext uri="{BB962C8B-B14F-4D97-AF65-F5344CB8AC3E}">
        <p14:creationId xmlns:p14="http://schemas.microsoft.com/office/powerpoint/2010/main" val="18172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the registration page works is that the user will register for the site. Once they register, they’ll be redirected to the Restaurant category page.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8548" y="2709645"/>
            <a:ext cx="4718050" cy="2308536"/>
          </a:xfrm>
        </p:spPr>
      </p:pic>
    </p:spTree>
    <p:extLst>
      <p:ext uri="{BB962C8B-B14F-4D97-AF65-F5344CB8AC3E}">
        <p14:creationId xmlns:p14="http://schemas.microsoft.com/office/powerpoint/2010/main" val="70694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Categories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the Restaurant Categories page, the user selects the type of restaurants that they’re into and they click Continue to see those results displayed.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3077541"/>
            <a:ext cx="4718050" cy="2276130"/>
          </a:xfrm>
        </p:spPr>
      </p:pic>
    </p:spTree>
    <p:extLst>
      <p:ext uri="{BB962C8B-B14F-4D97-AF65-F5344CB8AC3E}">
        <p14:creationId xmlns:p14="http://schemas.microsoft.com/office/powerpoint/2010/main" val="319994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Results Page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user selects the kinds of restaurants they want, a search result list will appear for the restaurant categories.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0138" y="3426416"/>
            <a:ext cx="4718050" cy="2265769"/>
          </a:xfrm>
        </p:spPr>
      </p:pic>
    </p:spTree>
    <p:extLst>
      <p:ext uri="{BB962C8B-B14F-4D97-AF65-F5344CB8AC3E}">
        <p14:creationId xmlns:p14="http://schemas.microsoft.com/office/powerpoint/2010/main" val="1589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Post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user clicks on the POST link and is directed to the Create Post page.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0138" y="3435955"/>
            <a:ext cx="4718050" cy="2246690"/>
          </a:xfrm>
        </p:spPr>
      </p:pic>
    </p:spTree>
    <p:extLst>
      <p:ext uri="{BB962C8B-B14F-4D97-AF65-F5344CB8AC3E}">
        <p14:creationId xmlns:p14="http://schemas.microsoft.com/office/powerpoint/2010/main" val="76133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Article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 user writes their review, it gets posted onto the Homepage and there, the user can read their article that they’ve posted.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0138" y="3422962"/>
            <a:ext cx="4718050" cy="2272677"/>
          </a:xfrm>
        </p:spPr>
      </p:pic>
    </p:spTree>
    <p:extLst>
      <p:ext uri="{BB962C8B-B14F-4D97-AF65-F5344CB8AC3E}">
        <p14:creationId xmlns:p14="http://schemas.microsoft.com/office/powerpoint/2010/main" val="507006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563</TotalTime>
  <Words>309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FOODBOOK</vt:lpstr>
      <vt:lpstr>Technologies Used</vt:lpstr>
      <vt:lpstr>Why We Chose to Create the FOODBOOK Site</vt:lpstr>
      <vt:lpstr>Login Page</vt:lpstr>
      <vt:lpstr>Registration Page</vt:lpstr>
      <vt:lpstr>Restaurant Categories Page</vt:lpstr>
      <vt:lpstr>View Results Page</vt:lpstr>
      <vt:lpstr>Create Post Page</vt:lpstr>
      <vt:lpstr>View Article Page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FOODBOOK</dc:title>
  <dc:creator>Gregory Haynes</dc:creator>
  <cp:lastModifiedBy>Gregory Haynes</cp:lastModifiedBy>
  <cp:revision>24</cp:revision>
  <dcterms:created xsi:type="dcterms:W3CDTF">2017-03-13T12:39:16Z</dcterms:created>
  <dcterms:modified xsi:type="dcterms:W3CDTF">2017-03-13T22:02:45Z</dcterms:modified>
</cp:coreProperties>
</file>